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6" r:id="rId9"/>
    <p:sldId id="347" r:id="rId10"/>
    <p:sldId id="348" r:id="rId11"/>
    <p:sldId id="349" r:id="rId12"/>
    <p:sldId id="345" r:id="rId13"/>
    <p:sldId id="33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Qanelas Bold" panose="00000800000000000000" charset="-52"/>
      <p:bold r:id="rId27"/>
    </p:embeddedFont>
    <p:embeddedFont>
      <p:font typeface="Qanelas ExtraBold" panose="00000900000000000000" charset="-52"/>
      <p:bold r:id="rId28"/>
    </p:embeddedFont>
    <p:embeddedFont>
      <p:font typeface="Qanelas Heavy" panose="00000A00000000000000" charset="-52"/>
      <p:bold r:id="rId29"/>
    </p:embeddedFont>
    <p:embeddedFont>
      <p:font typeface="Qanelas Light" panose="00000400000000000000" charset="-52"/>
      <p:regular r:id="rId30"/>
    </p:embeddedFont>
    <p:embeddedFont>
      <p:font typeface="Qanelas Medium" panose="00000600000000000000" charset="-52"/>
      <p:regular r:id="rId31"/>
    </p:embeddedFont>
    <p:embeddedFont>
      <p:font typeface="Qanelas SemiBold" panose="00000700000000000000" charset="-52"/>
      <p:bold r:id="rId32"/>
    </p:embeddedFont>
    <p:embeddedFont>
      <p:font typeface="Yu Gothic UI Semibold" panose="020B0700000000000000" pitchFamily="34" charset="-128"/>
      <p:bold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B15"/>
    <a:srgbClr val="FBBA38"/>
    <a:srgbClr val="E68900"/>
    <a:srgbClr val="F2DB2E"/>
    <a:srgbClr val="FBB635"/>
    <a:srgbClr val="33CDFF"/>
    <a:srgbClr val="0288D1"/>
    <a:srgbClr val="202832"/>
    <a:srgbClr val="F86484"/>
    <a:srgbClr val="A7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86" d="100"/>
          <a:sy n="86" d="100"/>
        </p:scale>
        <p:origin x="173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10.06.2019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10.06.2019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BA38"/>
            </a:gs>
            <a:gs pos="100000">
              <a:srgbClr val="FBBA38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E0003-1178-4647-8C7C-E57B593F5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6193"/>
            <a:ext cx="12192000" cy="813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470" y="573270"/>
            <a:ext cx="523483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48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68A1-1417-4E87-B660-752C0A34518E}"/>
              </a:ext>
            </a:extLst>
          </p:cNvPr>
          <p:cNvSpPr txBox="1"/>
          <p:nvPr/>
        </p:nvSpPr>
        <p:spPr>
          <a:xfrm>
            <a:off x="556369" y="5669122"/>
            <a:ext cx="34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Heavy" panose="00000A00000000000000" charset="-52"/>
              </a:rPr>
              <a:t>ТИМОФЕЙ КАТКОВ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B5B8C-2761-4141-9438-7C9A691A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349" y="1993413"/>
            <a:ext cx="2871173" cy="28711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028C2B-4616-49B8-84A6-0A945791F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59" y="121360"/>
            <a:ext cx="4101071" cy="1332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8714D-C784-46A2-A654-A59EEC580C03}"/>
              </a:ext>
            </a:extLst>
          </p:cNvPr>
          <p:cNvSpPr txBox="1"/>
          <p:nvPr/>
        </p:nvSpPr>
        <p:spPr>
          <a:xfrm>
            <a:off x="8266108" y="5333251"/>
            <a:ext cx="3449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SemiBold" panose="00000700000000000000" charset="-52"/>
              </a:rPr>
              <a:t>Учитель</a:t>
            </a:r>
            <a:r>
              <a:rPr lang="en-US" sz="2000" dirty="0">
                <a:solidFill>
                  <a:schemeClr val="bg1"/>
                </a:solidFill>
                <a:latin typeface="Qanelas SemiBold" panose="00000700000000000000" charset="-52"/>
              </a:rPr>
              <a:t>:</a:t>
            </a:r>
            <a:br>
              <a:rPr lang="ru-RU" sz="2000" dirty="0">
                <a:solidFill>
                  <a:schemeClr val="bg1"/>
                </a:solidFill>
                <a:latin typeface="Qanelas SemiBold" panose="00000700000000000000" charset="-52"/>
              </a:rPr>
            </a:br>
            <a:r>
              <a:rPr lang="ru-RU" sz="2000" dirty="0">
                <a:solidFill>
                  <a:schemeClr val="bg1"/>
                </a:solidFill>
                <a:latin typeface="Qanelas SemiBold" panose="00000700000000000000" charset="-52"/>
              </a:rPr>
              <a:t>Пономарчук Юлия Викторовна</a:t>
            </a:r>
          </a:p>
          <a:p>
            <a:r>
              <a:rPr lang="ru-RU" sz="2000" dirty="0">
                <a:solidFill>
                  <a:schemeClr val="bg1"/>
                </a:solidFill>
                <a:latin typeface="Qanelas SemiBold" panose="00000700000000000000" charset="-52"/>
              </a:rPr>
              <a:t>Город</a:t>
            </a:r>
            <a:r>
              <a:rPr lang="en-US" sz="2000" dirty="0">
                <a:solidFill>
                  <a:schemeClr val="bg1"/>
                </a:solidFill>
                <a:latin typeface="Qanelas SemiBold" panose="00000700000000000000" charset="-52"/>
              </a:rPr>
              <a:t>:</a:t>
            </a:r>
            <a:r>
              <a:rPr lang="ru-RU" sz="2000" dirty="0">
                <a:solidFill>
                  <a:schemeClr val="bg1"/>
                </a:solidFill>
                <a:latin typeface="Qanelas SemiBold" panose="00000700000000000000" charset="-52"/>
              </a:rPr>
              <a:t> Хабаровск</a:t>
            </a:r>
          </a:p>
        </p:txBody>
      </p:sp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30056-D318-403F-9F42-C0FB4075210F}"/>
              </a:ext>
            </a:extLst>
          </p:cNvPr>
          <p:cNvSpPr/>
          <p:nvPr/>
        </p:nvSpPr>
        <p:spPr>
          <a:xfrm>
            <a:off x="3732877" y="2013288"/>
            <a:ext cx="4268969" cy="333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Название задачи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Описание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Сфера и цвет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Время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дэдлайна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и 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когда стоит начать беспокоиться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Выбор приоритета задачи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”</a:t>
            </a:r>
            <a:endParaRPr lang="ru-RU" sz="24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D6D737-E68E-4889-BA1F-78316C067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1212676"/>
            <a:ext cx="2663541" cy="49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22BAC2-8FEF-4876-B224-F2840F14D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93" y="1864309"/>
            <a:ext cx="2361226" cy="45462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B45EE7-1F1C-4286-820B-D52826AB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5" y="1864310"/>
            <a:ext cx="2361226" cy="45462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A7E8435-AB47-4848-B301-C529FB33EF99}"/>
              </a:ext>
            </a:extLst>
          </p:cNvPr>
          <p:cNvSpPr/>
          <p:nvPr/>
        </p:nvSpPr>
        <p:spPr>
          <a:xfrm>
            <a:off x="1269507" y="1098363"/>
            <a:ext cx="903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Редактирование задачи          Синхронизация с </a:t>
            </a:r>
            <a:r>
              <a:rPr lang="en-US" b="1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Calndar</a:t>
            </a:r>
            <a:r>
              <a:rPr lang="en-US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                    </a:t>
            </a:r>
            <a:r>
              <a:rPr lang="en-US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Список задачи</a:t>
            </a:r>
            <a:endParaRPr lang="ru-RU" sz="2400" b="1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54D0C0-9F30-4F9F-9374-98090E49A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37" y="1864310"/>
            <a:ext cx="2361226" cy="45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НА БУДУЩЕЕ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Комьюнити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Общение, создание команд.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639192" y="2171924"/>
            <a:ext cx="3466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Безопасность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Использование шифрования и т. д.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Взаимодействие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на уровне уведомлений</a:t>
            </a:r>
            <a:endParaRPr lang="ru-RU" sz="2400" dirty="0">
              <a:solidFill>
                <a:schemeClr val="bg1"/>
              </a:solidFill>
              <a:latin typeface="Qanelas Light" panose="0000040000000000000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Геймификация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Для решения проблем мотивированности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взаимодействия с другими приложениями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327254" y="2158188"/>
            <a:ext cx="3330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Планирование встреч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Знакомства, встречи, лекции и прочее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 descr="Игровой контроллер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 descr="Команда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14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Тимофей Катков</a:t>
            </a:r>
          </a:p>
          <a:p>
            <a:pPr algn="ctr">
              <a:lnSpc>
                <a:spcPct val="80000"/>
              </a:lnSpc>
            </a:pPr>
            <a:r>
              <a:rPr lang="en-US" sz="2800" u="sng" dirty="0">
                <a:solidFill>
                  <a:srgbClr val="FBB635"/>
                </a:solidFill>
                <a:latin typeface="Qanelas SemiBold" panose="00000700000000000000" pitchFamily="50" charset="-52"/>
              </a:rPr>
              <a:t>kat.ok.timofey@gmail.ru</a:t>
            </a: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6CB9D-6780-4C0C-960E-0CF7FDF31FB2}"/>
              </a:ext>
            </a:extLst>
          </p:cNvPr>
          <p:cNvSpPr txBox="1"/>
          <p:nvPr/>
        </p:nvSpPr>
        <p:spPr>
          <a:xfrm>
            <a:off x="2645546" y="932155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latin typeface="Quanelas Heav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7AB59-AD8B-41D8-B9E0-068ACE45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3" y="5199388"/>
            <a:ext cx="4101071" cy="1332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EE2B1-5D52-413D-A5F2-E5895DF4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162" y="139628"/>
            <a:ext cx="3689675" cy="36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811113" y="1786871"/>
            <a:ext cx="4532493" cy="83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В современной жизни важно правильно распределять время на свои дела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ВВЕДЕНИЕ</a:t>
            </a:r>
          </a:p>
        </p:txBody>
      </p:sp>
      <p:pic>
        <p:nvPicPr>
          <p:cNvPr id="5" name="Рисунок 4" descr="Бег">
            <a:extLst>
              <a:ext uri="{FF2B5EF4-FFF2-40B4-BE49-F238E27FC236}">
                <a16:creationId xmlns:a16="http://schemas.microsoft.com/office/drawing/2014/main" id="{95559ABA-C168-48DD-A3DB-33393C3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61339">
            <a:off x="6468862" y="528171"/>
            <a:ext cx="5706261" cy="5706261"/>
          </a:xfrm>
          <a:prstGeom prst="rect">
            <a:avLst/>
          </a:prstGeom>
        </p:spPr>
      </p:pic>
      <p:pic>
        <p:nvPicPr>
          <p:cNvPr id="8" name="Рисунок 7" descr="Открытая книга">
            <a:extLst>
              <a:ext uri="{FF2B5EF4-FFF2-40B4-BE49-F238E27FC236}">
                <a16:creationId xmlns:a16="http://schemas.microsoft.com/office/drawing/2014/main" id="{E095743F-A182-4A4B-97F8-81F4DD1F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08" y="3129968"/>
            <a:ext cx="914400" cy="914400"/>
          </a:xfrm>
          <a:prstGeom prst="rect">
            <a:avLst/>
          </a:prstGeom>
        </p:spPr>
      </p:pic>
      <p:pic>
        <p:nvPicPr>
          <p:cNvPr id="12" name="Рисунок 11" descr="Смартфон">
            <a:extLst>
              <a:ext uri="{FF2B5EF4-FFF2-40B4-BE49-F238E27FC236}">
                <a16:creationId xmlns:a16="http://schemas.microsoft.com/office/drawing/2014/main" id="{2CA6E598-0327-41AD-886B-BC551AE31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08" y="452610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25E3-60E6-435F-B58F-9D50D039406A}"/>
              </a:ext>
            </a:extLst>
          </p:cNvPr>
          <p:cNvSpPr txBox="1"/>
          <p:nvPr/>
        </p:nvSpPr>
        <p:spPr>
          <a:xfrm>
            <a:off x="1811113" y="3129968"/>
            <a:ext cx="4309193" cy="76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Раньше люди использовали бумажные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календари и дневники для контроля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своего времени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6208-17C3-4969-9378-330FF5C59BF2}"/>
              </a:ext>
            </a:extLst>
          </p:cNvPr>
          <p:cNvSpPr txBox="1"/>
          <p:nvPr/>
        </p:nvSpPr>
        <p:spPr>
          <a:xfrm>
            <a:off x="1811113" y="4526105"/>
            <a:ext cx="352051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Современный мир предлагает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новые инструменты</a:t>
            </a:r>
          </a:p>
        </p:txBody>
      </p:sp>
      <p:pic>
        <p:nvPicPr>
          <p:cNvPr id="17" name="Рисунок 16" descr="Попасть в яблочко">
            <a:extLst>
              <a:ext uri="{FF2B5EF4-FFF2-40B4-BE49-F238E27FC236}">
                <a16:creationId xmlns:a16="http://schemas.microsoft.com/office/drawing/2014/main" id="{C7E505CB-DCAF-4930-8598-F6902591A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08" y="1685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Современные инструменты иногда не эффективны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589197"/>
            <a:ext cx="5576004" cy="373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Бумажный дневник не мобилен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Приложения не всегда имеют хороший интерфейс для управления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Разные приложения реализуют разный функционал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 временем пропадает мотивация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4" name="Рисунок 3" descr="Тенденция к понижению">
            <a:extLst>
              <a:ext uri="{FF2B5EF4-FFF2-40B4-BE49-F238E27FC236}">
                <a16:creationId xmlns:a16="http://schemas.microsoft.com/office/drawing/2014/main" id="{76AAA04F-A109-4C21-9999-8A2EC4D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53878" y="284085"/>
            <a:ext cx="6038122" cy="6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РЕШЕНИЕ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933540">
            <a:off x="9147548" y="4178259"/>
            <a:ext cx="2051928" cy="2026264"/>
          </a:xfrm>
          <a:prstGeom prst="ellipse">
            <a:avLst/>
          </a:prstGeom>
          <a:solidFill>
            <a:srgbClr val="33CD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>
            <a:off x="4153024" y="3733654"/>
            <a:ext cx="2777834" cy="2777834"/>
          </a:xfrm>
          <a:prstGeom prst="ellipse">
            <a:avLst/>
          </a:prstGeom>
          <a:solidFill>
            <a:srgbClr val="33CD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4181749" y="4553929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Задачи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 flipH="1">
            <a:off x="5541941" y="2856615"/>
            <a:ext cx="3391" cy="877039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7"/>
            <a:endCxn id="61" idx="4"/>
          </p:cNvCxnSpPr>
          <p:nvPr/>
        </p:nvCxnSpPr>
        <p:spPr>
          <a:xfrm flipH="1" flipV="1">
            <a:off x="6356326" y="2543385"/>
            <a:ext cx="4391046" cy="18052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111528" y="4956072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Qanelas ExtraBold" panose="00000900000000000000" pitchFamily="50" charset="-52"/>
              </a:rPr>
              <a:t>Календарь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DA595CF-1564-4D10-99A5-5B8025A20070}"/>
              </a:ext>
            </a:extLst>
          </p:cNvPr>
          <p:cNvSpPr/>
          <p:nvPr/>
        </p:nvSpPr>
        <p:spPr>
          <a:xfrm>
            <a:off x="910221" y="4330409"/>
            <a:ext cx="1930277" cy="1930277"/>
          </a:xfrm>
          <a:prstGeom prst="ellipse">
            <a:avLst/>
          </a:prstGeom>
          <a:solidFill>
            <a:srgbClr val="33C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ABF5FE1-52A0-496B-86AE-38948C515D5C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 flipH="1">
            <a:off x="1875360" y="2509547"/>
            <a:ext cx="2885901" cy="1820862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D2D424-0AEA-43D9-9FA4-970B06054D52}"/>
              </a:ext>
            </a:extLst>
          </p:cNvPr>
          <p:cNvSpPr txBox="1"/>
          <p:nvPr/>
        </p:nvSpPr>
        <p:spPr>
          <a:xfrm>
            <a:off x="989315" y="5033937"/>
            <a:ext cx="187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Qanelas ExtraBold" panose="00000900000000000000" charset="-52"/>
              </a:rPr>
              <a:t>Удобство</a:t>
            </a:r>
            <a:endParaRPr lang="ru-RU" dirty="0">
              <a:latin typeface="Qanelas ExtraBold" panose="0000090000000000000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006501">
            <a:off x="4452188" y="612354"/>
            <a:ext cx="2278204" cy="2234123"/>
          </a:xfrm>
          <a:prstGeom prst="ellipse">
            <a:avLst/>
          </a:prstGeom>
          <a:solidFill>
            <a:srgbClr val="FBB635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BB6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4485474" y="1389702"/>
            <a:ext cx="221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Qanelas ExtraBold" panose="00000900000000000000" pitchFamily="50" charset="-52"/>
              </a:rPr>
              <a:t>It’s time!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ЦЕЛЬ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612C5-B732-4F1D-B63D-97CBD677123E}"/>
              </a:ext>
            </a:extLst>
          </p:cNvPr>
          <p:cNvSpPr txBox="1"/>
          <p:nvPr/>
        </p:nvSpPr>
        <p:spPr>
          <a:xfrm>
            <a:off x="1181452" y="1499616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Что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4FA55-31F1-4CF6-99F9-C94F9EAF7D5F}"/>
              </a:ext>
            </a:extLst>
          </p:cNvPr>
          <p:cNvSpPr txBox="1"/>
          <p:nvPr/>
        </p:nvSpPr>
        <p:spPr>
          <a:xfrm>
            <a:off x="1181452" y="2963204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Как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7DDDF1-79AE-4E1B-9EDC-871EBD78E77A}"/>
              </a:ext>
            </a:extLst>
          </p:cNvPr>
          <p:cNvSpPr/>
          <p:nvPr/>
        </p:nvSpPr>
        <p:spPr>
          <a:xfrm>
            <a:off x="1181452" y="2036906"/>
            <a:ext cx="6054571" cy="492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2600"/>
              </a:spcAft>
            </a:pP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Создать </a:t>
            </a:r>
            <a:r>
              <a:rPr lang="en-US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Android</a:t>
            </a: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 приложение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B749A3-64C0-4618-9E29-92FC763A6D57}"/>
              </a:ext>
            </a:extLst>
          </p:cNvPr>
          <p:cNvSpPr/>
          <p:nvPr/>
        </p:nvSpPr>
        <p:spPr>
          <a:xfrm>
            <a:off x="1796386" y="3877428"/>
            <a:ext cx="4252404" cy="1501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Android Studio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Firebase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Google Calendar API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D40147-0AD2-4FA8-890E-4C29DC2D5A18}"/>
              </a:ext>
            </a:extLst>
          </p:cNvPr>
          <p:cNvSpPr/>
          <p:nvPr/>
        </p:nvSpPr>
        <p:spPr>
          <a:xfrm>
            <a:off x="7364165" y="3877428"/>
            <a:ext cx="4252404" cy="1498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Room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Открытые библиотеки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GitHub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9E02F5-F5AE-48D9-A033-978816CFFE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6" y="3609933"/>
            <a:ext cx="1016771" cy="10167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706EB2-DB62-4544-AD5B-31F4DCA7D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57" y="3609933"/>
            <a:ext cx="1990308" cy="10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ЗАДАЧИ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Реализация БД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 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и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Firebase 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Создание структуры данных для БД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Создание приятного интерфейса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299413-321F-4BF3-8A5B-63575BB23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40" y="0"/>
            <a:ext cx="3561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ФУНКЦИОНАЛ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B8C3F0E-44B4-4E73-9C34-5338319D7A12}"/>
              </a:ext>
            </a:extLst>
          </p:cNvPr>
          <p:cNvSpPr/>
          <p:nvPr/>
        </p:nvSpPr>
        <p:spPr>
          <a:xfrm>
            <a:off x="683953" y="1959881"/>
            <a:ext cx="4726247" cy="3559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 пользователей была реализована через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Firebase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  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Реализовать создание задач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(задача: время, приоритет,  описание и т.д.)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4141C1-BEBD-4426-A702-43733FE12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50" y="136874"/>
            <a:ext cx="3558848" cy="6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E0EBFB-38E5-4B7B-89BF-18AC628E5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3" y="1206913"/>
            <a:ext cx="2719690" cy="52364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C6CE31-1E0A-4AD4-94D9-550364E1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51" y="1206914"/>
            <a:ext cx="2719690" cy="523641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30056-D318-403F-9F42-C0FB4075210F}"/>
              </a:ext>
            </a:extLst>
          </p:cNvPr>
          <p:cNvSpPr/>
          <p:nvPr/>
        </p:nvSpPr>
        <p:spPr>
          <a:xfrm>
            <a:off x="3393751" y="1491450"/>
            <a:ext cx="5288610" cy="4842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Первый вход в приложение</a:t>
            </a: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</a:t>
            </a:r>
            <a:endParaRPr lang="ru-RU" sz="24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 НАВИГАЦИЯ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30056-D318-403F-9F42-C0FB4075210F}"/>
              </a:ext>
            </a:extLst>
          </p:cNvPr>
          <p:cNvSpPr/>
          <p:nvPr/>
        </p:nvSpPr>
        <p:spPr>
          <a:xfrm>
            <a:off x="3732877" y="1864312"/>
            <a:ext cx="4958362" cy="436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Профиль пользователя</a:t>
            </a: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algn="ctr">
              <a:spcAft>
                <a:spcPts val="2000"/>
              </a:spcAft>
            </a:pP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Главный экран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Выбор категории</a:t>
            </a:r>
            <a:endParaRPr lang="ru-RU" sz="24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449BCD-12B8-41AA-A21B-614BFDC50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855" y="1206914"/>
            <a:ext cx="2696613" cy="51672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D9F396-C670-4460-8C09-F2BFB2E69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0" y="1206915"/>
            <a:ext cx="2792947" cy="51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20048</TotalTime>
  <Words>235</Words>
  <Application>Microsoft Office PowerPoint</Application>
  <PresentationFormat>Широкоэкранный</PresentationFormat>
  <Paragraphs>86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8" baseType="lpstr">
      <vt:lpstr>Helvetica Light</vt:lpstr>
      <vt:lpstr>Helvetica</vt:lpstr>
      <vt:lpstr>Yu Gothic UI Semibold</vt:lpstr>
      <vt:lpstr>Qanelas Heavy</vt:lpstr>
      <vt:lpstr>Quanelas Heavy</vt:lpstr>
      <vt:lpstr>Calibri</vt:lpstr>
      <vt:lpstr>HeliosThinC</vt:lpstr>
      <vt:lpstr>Qanelas Light</vt:lpstr>
      <vt:lpstr>Arial</vt:lpstr>
      <vt:lpstr>Calibri Light</vt:lpstr>
      <vt:lpstr>Qanelas Medium</vt:lpstr>
      <vt:lpstr>Qanelas Bold</vt:lpstr>
      <vt:lpstr>Qanelas ExtraBold</vt:lpstr>
      <vt:lpstr>Qanelas SemiBold</vt:lpstr>
      <vt:lpstr>Тема Office</vt:lpstr>
      <vt:lpstr>Презентация PowerPoint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Timofey Katkov</cp:lastModifiedBy>
  <cp:revision>1059</cp:revision>
  <dcterms:created xsi:type="dcterms:W3CDTF">2016-05-16T09:44:36Z</dcterms:created>
  <dcterms:modified xsi:type="dcterms:W3CDTF">2019-06-09T14:01:23Z</dcterms:modified>
</cp:coreProperties>
</file>